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m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Nru.16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Il-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Kelma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/>
              <a:t>Alla Ssejjaħ Mosè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Mosè semaʼ leħen Alla, x’ra?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dwieli sbieħ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sħaba u ragħad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bush ħruq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baħar maqsum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bush ħruq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25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Gideon u t-300 raġel Tiegħu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lang="m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/>
              <a:t>Meta l-anġlu tal-Mulej deher lil Gidegħon, hu qal: "Il-Mulej miegħek, gwerrier qawwi."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Imħallfin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L-anġlu tal-Mulej deher lil Gidegħon u qal: “Alla miegħek, gwerrier qawwi.” Alla tah assigurazzjoni permezz tan-nida u suf.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kellu fiduċja li Alla sejjaħlu, kisser lil Bagħal u l-artal tiegħu li l-Iżraelin kienu jqimu.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qal lil Gideon biex jagħżel ġellieda biex jegħleb lil Midjanin. Skont l-istruzzjoni t’Alla, intgħażlu 300 raġel biss.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tah pjan mill-isbaħ biex jattakkahom. Alla ħallihom ikollhom trumbetti u vażetti vojta bi torċi ġewwa.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Bil-lejl, Gideon u t-300 raġel tiegħu wettqu l-pjan li tahom Alla. Huma rebħu l-gwerra kontra l-Midjani.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u t-300 raġel tiegħu rebħu l-gwerra kontra bosta Midjanin biss billi obdew l-ordni t’Alla.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Is-sigriet biex nirbaħ f’ħajti hu li nobdi lil Alla.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Huwa Alla li Jistaʼ Kollox li jistaʼ jegħleb bosta forzi tal-għadu bi 300 raġel biss.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Liema ma ntużax għal Gideon u t-300 raġel tiegħu biex jegħlbu lill-għadu tagħhom?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vażetti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xwabel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torċi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trombi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xwabel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l-Mulej ra li kien mar iħares, Alla sejjaħlu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minn ġewwa l-bush,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"Mosè! Mosè!" U Mosè qal, "Hawn jien."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lang="m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/>
              <a:t>Meta l-anġlu tal-Mulej deher lil Gidegħon, hu qal: "Il-Mulej miegħek, gwerrier qawwi."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Imħallfin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/>
              <a:t>Samson, Gwerriera Qawwija.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Il-mara welldet tifel u semmieh Sansun. Hu kiber u l-Mulej bierku,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Imħallfin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mexxej jismu Sansun fost il-mexxejja Iżraelin. Kien bniedem li għandu jitwarrab minn Alla mit-twelid.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Sansun kien gwerrier b’saħħtu ħafna. Minħabba Sansun, il-​Filistin u l-​pajjiżi l-​oħra li oppressawhom ma setgħux jgħakksu lill-​Iżraelin</a:t>
            </a:r>
            <a:r xmlns:a="http://schemas.openxmlformats.org/drawingml/2006/main">
              <a:rPr lang="m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aktar.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Is-saħħa tiegħu ġiet minn xagħru. Iżda, xagħru kien ġie mqaxxar billi ġie imqarraq. Għalhekk, tilef il-poter tiegħu.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Sansun inqabad u dħak bih mill-għadu. Iddispjaċih li ġie mqarraq minħabba l-arroganza.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Sansun talab lil Alla biex jerġa’ jsaħħaħh fl-aħħar. Alla wieġeb it-talb tiegħu u fl-aħħar tah is-setgħa.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Sansun kien bniedem li ngħata grazzja speċjali u sejħa minn Alla.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Iżda, minħabba l-arroganza tiegħu,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tilefhom kollha.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wkoll ulied maħbubin ta’ Alla li rċevejna l-grazzja u l-missjoni ta’ Alla.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Għalhekk, għandna umli quddiem il-Kelma ta’ Alla.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jisma’ u jwieġeb it-talb serji u veritieri tagħna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Nru.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Il-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Kelma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Għaxar Diżastri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Minn fejn ġiet il-qawwa ta’ Sansun?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xagħar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driegħ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riġel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għajn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xagħar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Il-mara welldet tifel u semmieh Sansun. Hu kiber u l-Mulej bierku,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Imħallfin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/>
              <a:t>Ruth, Mara ta’ Karattru Nobbli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Il-poplu tiegħek ikun il-poplu tiegħi u Alla tiegħek Alla tiegħi.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 Lhudija, Naomi kellha żewġ subien li żżewġu lill-​ġentili. Iżda, iż-żewġ uliedha mietu. Għalhekk, baqgħet maż-żewġ bniet armla tagħha.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ddeċidiet li terġaʼ lura lejn darha f’Ġuda. Hija qalet liż-żewġ bniet tagħha biex tmur lura d-dar. Iżda, it-tieni kunjata tagħha ma marritx lura lejn raħal twelidha, imma marret wara l-kunjata tagħha biex tgħix f’Ġuda.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kellha tiġbor il-​qamħ li kien fadal biex tgħix maʼ Nagħomi, għax ma kellha l-​ebda raġel biex tmexxi dar.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Inzerta tiġbor il-​qamħ li kien baqaʼ f’għalqa taʼ Bogħaż. Bogħaż ħaseb li kienet mara nobbli u hu żżewweġ lil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Bogħaż irċieva lil Rut u lil Nagħomi bħala familja u għex ħajja ferħana. Fil-​futur, is-​Sultan David u Ġesù ġew mill-​linja taʼ Bogħaż u Rut.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kienet gentili. Kienet mara tajba u sinċiera u qdiet sew lill-ommha.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Allura, kienet mbierka.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Irridu ngħinu wkoll lill-ġirien tagħna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qima lil Alla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b’qalb tajba u sinċiera.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l-Eġizzjani se jkunu jafu li jien il-Mulej meta nġib idi kontra l-Eġittu u noħroġ minnu lill-Iżraelin.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ma jħarisx lejn id-dehra ta’ barra imma jħares lejn il-qalb.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Naomi għala marret lura d-​dar minn Mowab lejn Ġuda?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mardet..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żewġha miet..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iż-żewġ uliedha mietu..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riedet tiltaqa' mal-familja tagħha..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għax iż-żewġ uliedha mietu..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Il-poplu tiegħek ikun il-poplu tiegħi u Alla tiegħek Alla tiegħi.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28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It-Talba ta’ Hannah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t-tifel Samwel kompla jikber fl-istatura u favur il-Mulej u mal-bnedmin.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ma kellha l-ebda iben. Allura, tant kienet imdejjaq li talbet lil Alla. “O, Missier Alla, jekk tagħtini iben, nagħtih għalik għall-jiem kollha ta’ ħajtu.”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ftakar fit- talb tagħha u ta lil Ħanna tifel jismu Samwel.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Ħanna tat lil binha biex iqima lil Alla fit-tempju hekk kif talbet qabel.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Samwel għex fit-tempju jadura lil Alla. Huwa rċieva ħafna grazzja mill-irġiel u minn Alla.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Iċ-ċkejken Samwel kiber tajjeb biex ikun tifel żgħir. Imbagħad, iktar tard, sar profeta li semaʼ leħen Alla.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qal l-ordni t’Alla lis-sultan Eġizzjan, il-Fargħun. “Dan jgħid il-Mulej: Ħalli lill-poplu tiegħi jmur, biex iqimuni.”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semaʼ t- talb kollu taʼ Ħanna, ftakar fiha u wieġeb bis- sħiħ.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qed jisma’ t-talb kollu tagħna.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Għalhekk, irridu nitolbu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bis-serjetà u onestament.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sema’ t-talba tagħna u wieġeb fedelment.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lang="m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Kwizz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Hannah għala kienet daqshekk imdejjaq?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minħabba uġigħ fl-istonku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minħabba l-ebda flus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minħabba l-ebda iben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kienet kerha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minħabba l-ebda iben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t-tifel Samwel kompla jikber fl-istatura u favur il-Mulej u mal-bnedmin.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Nru.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Is-Sultan Sawl, L-Ewwel Sultan ta’ Iżrael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Il-Mulej wieġeb: "Ismagħhom u agħtihom sultan." Imbagħad Samwel qal lill-irġiel ta 'Iżrael: "Kulħadd mur lura lejn il-belt tiegħu."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"Għandna bżonn sultan!" In-​nies taʼ Iżrael talbu jagħtu sultan għalihom lil Samwel.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“Nagħtihom sultan kif talbu.” Alla wieġeb lil Samwel.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bagħat lil Sawl għand Samwel. Alla ħalla lil Samwel iferraʼ ż-żejt fuq rasu biex ikun sultan taʼ Iżrael.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“Dan hu l-mexxej tagħna, Sawl.” Samwel għarraf lill-​Iżraelin li Alla ħatar lil Sawl bħala mexxej taʼ Iżrael.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“L-ebda mod! Min hu Alla? Jien alla” Il-Fargħun irrifjutah bil-qawwa kollha.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Għall-​ewwel, Sawl mexxa lill-​Iżraelin tajjeb billi obdew ir-​rieda t’Alla lealment. Madankollu, sar sultan ħażin li ttradixxa r-rieda t’Alla minħabba l-arroganza u l-kburija tiegħu.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Għall-ewwel Sawl kien umli.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wara li sar sultan,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obdax aktar ir-rieda t’Alla.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Sar arroganti u regħba.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Trid tkun umli kontinwament meta Missierkom Alla jgħollik.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jħobb lill-umli,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imma jirrifjuta l-kburi.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L-​Iżraelin x’staqsu lil Samwel?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Il-Kelma ta’ Alla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king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Il-Mulej wieġeb: "Ismagħhom u agħtihom sultan." Imbagħad Samwel qal lill-irġiel ta 'Iżrael: "Kulħadd mur lura lejn il-belt tiegħu."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Nru.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/>
              <a:t>Young Boy, David Li qatel lil Goliath</a:t>
            </a:r>
            <a:r xmlns:a="http://schemas.openxmlformats.org/drawingml/2006/main">
              <a:rPr lang="mt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qal lill-Filistin: “Int ġejja kontrija bis-sejf, il-lanza u l-ġavellin, imma jien niġi kontrik f’isem il-Mulej li jista’ kollox, l-Alla ta’ l-armati ta’ Iżrael, li inti sfidajtu.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suldat ġgant jismu Goljath fil-kamp tal-Filistin. Insulenta isem Alla meta beda ġlieda.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Ħadd ma azzarda jiġġieled kontrih minħabba li werwerh.</a:t>
            </a:r>
          </a:p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F’dak iż-żmien, żagħżugħ, David qal lis-sultan Sawl, “Immur niġġieled miegħu.”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'Nista' negħlibh jekk Alla jkun miegħi.'</a:t>
            </a:r>
          </a:p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resaq lejn Goljat b’ħames ġebel lixxi.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talab lil Alla. “Mulej, jekk jogħġbok għarrafni x’se tagħmel minn issa ’l quddiem.”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qal lil Golija li ġie kontrih bis-sejf u l-lanza. “Jien niġġieled kontrik f’isem Alla Ġeħova!”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tefaʼ ġebla u laqat lil Golija f’rasu.</a:t>
            </a:r>
          </a:p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kiseb ir-rebħa fuq din il-battalja bl-għajnuna t’Alla.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Is-suldati ta’ Iżrael kienu jibżgħu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tal-ġgant Goliath. Huma kienu jibżgħu minnu.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David, li emmen fil- protezzjoni t’Alla, ġġieled kontrih bil- qlubija u għeleb.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Għandna nemmnu li Alla dejjem jipproteġina. Nistgħu jkollna kuraġġ permezz tat- twemmin li Alla se jipproteġina fi kwalunkwe ċirkostanza.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Il-kuraġġ li ġej mit-twemmin f’Alla jista’ jegħleb kull biża’.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jagħti r-rebħa lil dawk li jiġġieldu għalih.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X’kien li David tefaʼ fuq Goljat?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xabla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ġebel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ġebel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qal lill-Filistin: “Int ġejja kontrija bis-sejf, il-lanza u l-ġavellin, imma jien niġi kontrik f’isem il-Mulej li jista’ kollox, l-Alla ta’ l-armati ta’ Iżrael, li inti sfidajtu.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Alla ħalla għaxar diżastri fuq l-art kollha ta 'l-Eġittu. In-​nies Eġizzjani u l-​Fargħun saru jafu min hu Alla reali.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“Mosè, oħroġ mill-Eġittu mal-Iżraelin kollha tiegħek bħalissa.” Il- Fargħun ma kellux għażla ħlief ħallihom imorru.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 Fargħun ħaseb li kien l- iktar b’saħħtu billi jinjora lil Alla.</a:t>
            </a:r>
            <a:r xmlns:a="http://schemas.openxmlformats.org/drawingml/2006/main">
              <a:rPr lang="m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Għalhekk, kellu jkun taħt diżastri kbar.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nistqarru li Alla huwa Dak li Jista’ Kollox mhux aħna.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l-Mulej ra li kien mar iħares, Alla sejjaħlu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minn ġewwa l-bush,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"Mosè! Mosè!" U Mosè qal, "Hawn jien."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huwa differenti minn idols jew allat foloz oħra.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hu ħaj u jaħdem bil-qawwa qawwija Tiegħu.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Kemm ħalla diżastri Alla fuq l-Eġittu?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ħamsa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sebgħa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tnax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għaxra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l-Eġizzjani se jkunu jafu li jien il-Mulej meta nġib idi kontra l-Eġittu u noħroġ minnu lill-Iżraelin.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LE. 18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Pilastru tas-Sħab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4400"/>
              <a:t>u Pilastru tan-Nar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 nhar il-Mulej mar quddiemhom f’kolonna ta’ sħaba biex jiggwidahom fi triqthom u bil-lejl f’kolonna tan-nar biex jagħtihom id-dawl, biex ikunu jistgħu jivvjaġġaw bil-lejl jew bil-lejl.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Il-​poplu Iżraelit għex fl-​Eġittu għal 430 sena. Ħalqu l-Eġittu talli marru lura lejn l-art imwiegħda-Kangħan-fi tmiem l-430 sena.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"Kif nistgħu nieħdu t-triq it-tajba?", "X'jiġri jekk niltaqgħu ma' nies ħżiena fit-triq?" Inkwetaw ħafna.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F’dak iż-​żmien, Alla werahom evidenza li kien qed jiggwidahom. Kien il-pilastru tas-sħab.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Bil-lejl, sar il-pilastru tan-nar. Hekk Alla ggwidahom lejl u nhar.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“Ma nibżgħux, għax Alla magħna!” In-​nies Iżraelin irringrazzjaw lil Alla talli ggwidahom bil-​kolonna tas-​sħaba u l-​kolonna tan-​nar.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waħda, meta Mosè ra Eġizzjan isawwat Iżraelita, irrabja, ħa ġenb in-​nies tiegħu u qatel lill-​Eġizzjan.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lang="m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lezzjoni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ħafna nies Iżraelin qasmu minn deżert perikoluż, Alla wriehom evidenza li Hu ggwidahom u pproteġihom bil-kolonna tas-sħaba u l-kolonna tan-nar.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Issa, Alla qiegħed miegħi u jipproteġini. Ejja nroddu ħajr lil Alla.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dejjem magħna.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jipproteġina lejl u nhar.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n-​nies Iżraelin telqu mill-​Eġittu, Alla b’liema ggwidahom?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il-kolonna tas-sħaba u l-kolonna tan-nar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għasafar u ħut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xemx u qamar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kelb u qattus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il-kolonna tas-sħaba u l-kolonna tan-nar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 nhar il-Mulej mar quddiemhom f’kolonna ta’ sħaba biex jiggwidahom fi triqthom u bil-lejl f’kolonna tan-nar biex jagħtihom id-dawl, biex ikunu jistgħu jivvjaġġaw bil-lejl jew bil-lejl.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19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Iżraelin għaddejjin mill- baħar maqsum fuq art niexfa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Mosè fetaħ idu fuq il-baħar, u dak il-lejl kollu l-Mulej xeħet il-baħar lura b’riħ qawwi tal-lvant u bidlu f’art niexfa. L-ilmijiet kienu maqsuma,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u l-​Iżraelin iltaqgħu mal-​Baħar l-​Aħmar fit-​triq lejn Kangħan.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 Eġizzjan ħarġet lill- Iżraelin biex jerġgħu jaqbduhom.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Imbagħad, ġrat ħaġa sabiħa! Alla ħalla l-Baħar l-Aħmar jinqasam u l-Iżraelin jimxu fuq l-art niexfa.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Is-suldati Eġizzjani ħarġuhom, iżda l-baħar reġa’ mar lura, is-suldati Eġizzjani kollha ġew mgħarrqa fil-baħar. Ħadd minnhom ma baqgħu ħajjin.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l- Fargħun semaʼ b’dan, Mosè beżaʼ minnu u ħarab mill- Palazz tal- Eġittu u mar joqgħod fid- deżert taʼ Midjan.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Nirringrazzjaw lil Alla talli salvana! L-​Iżraelin kollha kantaw għanjiet ferrieħi bi pjaċir kbir.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salva lill-​Iżraelin mis-​sitwazzjoni ddisprata tagħhom.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Jien kont ukoll fis-sitwazzjoni li mmut minħabba d-dnub, imma Alla bagħat lil Ġesù biex isalvani!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salvani mill-mewt ta’ dejjem!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Missier Alla, grazzi ħafna!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 hu?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hu s-salvatur tagħna li jsalva lill-poplu tiegħu b’mod mill-isbaħ.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L-​Iżraelin kif għaddew il-​Baħar l-​Aħmar?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bagħatilhom vapur kbir.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ħallihom jimxu fuq l-ilma baħar.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qasam il-Baħar l-Aħmar u ħallihom jimxu fuq</a:t>
            </a:r>
          </a:p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l-art niexfa.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ħallihom itiru fuq il-baħar.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Alla qasam il-Baħar l-Aħmar u ħallihom jimxu fuq</a:t>
            </a:r>
          </a:p>
          <a:p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l-art niexfa.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Mosè fetaħ idu fuq il-baħar, u dak il-lejl kollu l-Mulej xeħet il-baħar lura b’riħ qawwi tal-lvant u bidlu f’art niexfa. L-ilmijiet kienu maqsuma,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/>
              <a:t>Alla Li Ħalli l-Laħam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"Jien smajt it-tgergir tal-Iżraelin. Għidilhom: "Fil-għabex tieklu l-laħam, u filgħodu timtlew bil-ħobż. Imbagħad tkunu tafu li jien il-Mulej Alla tagħkom."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L-​Iżraelin ma kellhomx ikel fid-​deżert. Imbagħad gergru kontra Mosè u 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il-Mulej qal lil Mosè. “Jien inħallek l-ikel mis-sema.”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Filgħodu, fl-art tad-deżert dehru qxur irqaq bħal ġlata.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għex bħala ragħaj għal 40 sena u fl-aħħar sar 80 sena.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Filgħaxija ġie fuqhom is-summien u waqa’ għal isfel u għatta l-kamp. Ġabruhom, sajru u kilhom. Lanqas ma mietu bil-ġuħ fid-deżert.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“Grazzi, Alla!” Mosè u l-​poplu Iżraelin baqgħu mistagħġbin bil-​qawwa li tistaʼ kollox t’Alla.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pprovda lill-poplu Tiegħu ikel ta’ kuljum b’mod tal-għaġeb u s-setgħa li kollox jista’ Tiegħu anki fid-deżert fejn ma setgħux isibu.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Aħna nemmnu li Alla se jipprovdilna l-ħtiġijiet tagħna bil-mod meraviljuż Tiegħu fedelment.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 hu?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Huwa Alla mill-isbaħ li jaf il-ħtiġijiet tagħna minn qabel u jipprovdilhom il-mod tal-għaġeb Tiegħu.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x ipprovda għan-​nies Tiegħu li kienu mietu bil-​ġuħ?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u Summien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Ħobż u Ħalib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Laħam u Ilma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Ross u Soppa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Manna u Summien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"Jien smajt it-tgergir tal-Iżraelin. Għidilhom: "Fil-għabex tieklu l-laħam, u filgħodu timtlew bil-ħobż. Imbagħad tkunu tafu li jien il-Mulej Alla tagħkom."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Nru.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/>
              <a:t>L-Għaxar Kmandamenti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Mosè kien hemm mal-Mulej erbgħin jum u erbgħin lejl mingħajr ma tiekol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ħobż jew ilma tax-xorb. U kiteb fuq it-twavel il-kliem tal-patt—l-Għaxar Kmandamenti.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Il-poplu Iżraelin wasal fuq il-Muntanja Ħoreb (il-Muntanja Sinaj). Il-glorja tal-Mulej Alla kienet mimlija fuq il-Mont Sinaj (Muntanja Ħoreb).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qal lil Mosè: “Itla’ għandi fuq il-muntanja.” Mosè tela’ fuq il-muntanja ta’ 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waħda, Alla sejjaħlu ġewwa l-arbuxxell jaħraq u qallu. “Qed nibgħatkom għand il-Fargħun biex isalva lill-poplu tiegħi l-Iżraelin mill-Eġittu.”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Il-Mulej Alla ltaqa’ fuq il-muntanja Ħoreb.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ta lil Mosè it-twavel tal-ġebel. Alla kiteb il-liġijiet u l-kmandi fuqha għall-Iżraelin biex iżommu l-Għaxar Kmandamenti.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“Grazzi, Mulej, talli tagħtina l-liġijiet.”</a:t>
            </a:r>
          </a:p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Mosè ħaseb, “Jien se nħeles u ngħallem dan l-Għaxar Kmandamenti prezzjużi.”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L-Għaxar Kmandamenti huma r-regolamenti prezzjużi li Alla ta għall-ħajja tagħna.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nobdu l- liġijiet t’Alla, Alla jkun kuntent b’ħajjitna.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tana l-liġijiet u l-Għaxar Kmandamenti.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għarrafna lilu nnifsu permezz ta’ dawn il-liġijiet u l-kmandamenti.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fejn kiteb l-Għaxar Kmandamenti?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Pillola tal-injam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Tajn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pillola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Pillola tal-ġebel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Pillola tal-ġebel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Mosè kien hemm mal-Mulej erbgħin jum u erbgħin lejl mingħajr ma tiekol</a:t>
            </a: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ħobż jew ilma tax-xorb. U kiteb fuq it-twavel il-kliem tal-patt—l-Għaxar Kmandamenti.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22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L-Għoġol tad-Deheb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Ħa dak li għaddewlu u għamilha idolu fondut fil-forma</a:t>
            </a:r>
          </a:p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ta’ għoġol, li jsawwarha b’għodda. Imbagħad qalu: "Dawn huma l-allat tiegħek, Iżrael, li ħarġuk mill-Eġittu."</a:t>
            </a:r>
          </a:p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Mosè ma niżelx mill- Muntanja għal żmien twil, ħassewhom inċerti. “Għandna bżonn li Alla tagħna jmexxina minflok Mosè.”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Mosè mar lura l-Eġittu biex isalva lill-poplu tiegħu l-Iżraelin li jżommu l-bastun li tah Alla.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Għalhekk, għamlu għoġol tad-deheb u qimah bħala alla tagħhom biex imexxihom.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li kien nieżel bl-Għaxar Kmandamenti tant irrabja.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kien irrabjat kontrihom b’mod furjuż. “Se neqridhom. Imbagħad nagħmel minnek ġens kbir.”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Iżda, Mosè talab lil Alla biex jaħfrilhom bis-​serjetà. Alla semaʼ t- talb taʼ Mosè u ħafrilhom.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lang="m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Lezzjoni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 li Alla jobgħod l-aktar hu li jqimu allat oħra minfloku.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M'għandek tagħmel għalik l-ebda idolu bi kwalunkwe spiża.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Jiġri x’jiġri, m’għandekx tbaxxi lejhom u tadurahom.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rgbClr val="FF0000"/>
                </a:solidFill>
              </a:rPr>
              <a:t>Alla?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jobgħod l-idolu li jadura l-aktar minfloku.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Liema idolu għamlu l-​Iżraelin biex wettqu dnubiet?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Golden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Ajkla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Għoġol tad-Deheb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Għoġol tal-fidda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Fidda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Ajkla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Għoġol tad-Deheb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Ħa dak li għaddewlu u għamilha idolu fondut fil-forma</a:t>
            </a:r>
          </a:p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ta’ għoġol, li jsawwarha b’għodda. Imbagħad qalu: "Dawn huma l-allat tiegħek, Iżrael, li ħarġuk mill-Eġittu."</a:t>
            </a:r>
          </a:p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Eżodu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23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Id-Dar ta’ Alla (Tabernaklu) fid-deżert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Dakinhar li t-tabernaklu, it-Tinda tat-Thiehda, twaqqfet, is-sħaba għattitha. Minn filgħaxija sa filgħodu s-sħaba ta’ fuq it-tabernaklu kienet qisha nar.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Numri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sejjaħ lil Mosè bħala l- mexxej taʼ l- Iżraelin meta kellu 80 sena.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Il-pjan ta’ Alla huwa differenti minn tagħna, imma l-pjan tiegħu huwa dejjem perfett.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nemmnu li l-pjan ta’ Alla hu perfett u rridu niddependu minnu.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qal lil Mosè biex jagħmel it-Tabernaklu-Dar ta’ 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qal kollox dwar it-Tabernaklu-l-għamla tiegħu u l-affarijiet kollha li għandhom jiġu ppreparati għalih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Alla ħallihom jafu kif jużaw kull artiklu meta jqimu lil Alla fit-Tabernaklu.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Mosè u l-​poplu Iżraelin għamlu t-​Tabernaklu – id-​Dar t’Alla – skont l-​istruzzjoni t’Alla.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Dakinhar li twaqqaf it-tabernaklu, is-sħaba li wriet il-glorja ta’ Alla għattitha. It- tabernaklu kien is- sinjal li Alla kien mal- Iżraelin.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ħalla lill-Iżraelin jagħmlu t-tabernaklu-dar ta’ Alla, u għamilhom jgħixu bit-tabernaklu bħala ċ-ċentru tagħhom.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Għandna ngħixu m’Alla bħala ċ-ċentru tal-moħħ u tal-ħajja tagħna.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rgbClr val="FF0000"/>
                </a:solidFill>
              </a:rPr>
              <a:t>Alla?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jgħix magħna, jimxi magħna, imexxina, u jitkellem magħna.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x’ħalla jagħmlu lill-​Iżraelin?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Għoġol tad-Deheb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Għaxar Kmandamenti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Palazz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It-Tabernaklu-Id-Dar ta’ Alla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It-Tabernaklu-Id-Dar ta’ Alla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bg1">
                    <a:lumMod val="50000"/>
                  </a:schemeClr>
                </a:solidFill>
              </a:rPr>
              <a:t>Dakinhar li t-tabernaklu, it-Tinda tat-Thiehda, twaqqfet, is-sħaba għattitha. Minn filgħaxija sa filgħodu s-sħaba ta’ fuq it-tabernaklu kienet qisha nar.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Numri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24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Il-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kelma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ta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400"/>
              <a:t>Ġeriko waqa’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t" altLang="ko-KR" sz="3200"/>
              <a:t>Alla hu?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jmexxina bil-pjanijiet perfetti Tiegħu. M'hemm l-ebda żbalji fil-pjanijiet ta 'Alla.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Is-seba’ darba, meta l-qassisin daqqu t-tromba, Ġożwè ordna lin-nies: “Għajtu, għax il-Mulej takom il-belt!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Ġożwè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L-​Iżraelin riedu jmorru fl-​art imwiegħda. Iżda Ġeriko, li kien kastell kbir, imblukkatilhom it-triq.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qal lil Ġożwè, li kien il-mexxej tagħhom, kif jeqred lil Ġeriko.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Il-​poplu Iżraelin imxew madwar il-​ħajt taʼ Ġeriko għal sebat ijiem skont l-​istruzzjoni t’Alla.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Filwaqt li mxew madwar il-ħajt għal sitt ijiem, kull jum għal darba waħda, Ġeriko ma ċaqlaqx pulzier.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Fis-sebaʼ jum, imxew madwaru għal sebaʼ darbiet. Fis-seba’ darba, taw għajjat qawwi, il-ħajt waqa’.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L-​Iżraelin ma setgħux jeqirdu lil Ġeriko bil-​qawwa tagħhom stess. Imma Alla qered lil Ġeriko bil-qawwa tiegħu stess għalihom.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L-​Iżraelin rebħu r-​rebħa permezz taʼ l-​ubbidjenza lejn Alla.</a:t>
            </a: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Ejja ngħixu ħajjitna fl-ubbidjenza lejn Alla.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Ejja nroddu ħajr lil Alla talli għamilna nirbħu!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3200"/>
              <a:t>Alla?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rgbClr val="C00000"/>
                </a:solidFill>
              </a:rPr>
              <a:t>Alla..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jagħti r-rebħa għall-poplu tiegħu permezz tal-Qawwa kbira Tiegħu.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 Alla tal-Vitorja!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 x’ordna lil Ġożwè biex jeqred lil Ġeriko?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Itfa’ ġebel lejn Ġeriko għal sebat ijiem.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Itlob għal sebat ijiem għal Ġeriko.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Ikanta tifħir għal sebat ijiem għal Ġeriko.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 il-ħajt ta 'Ġeriko għal sebat ijiem u fil</a:t>
            </a:r>
          </a:p>
          <a:p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l-aħħar jum agħti għajta qawwija.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Mar il-ħajt ta 'Ġeriko għal sebat ijiem u fil</a:t>
            </a:r>
          </a:p>
          <a:p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l-aħħar jum agħti għajta qawwija.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Is-seba’ darba, meta l-qassisin daqqu t-tromba, Ġożwè ordna lin-nies: “Għajtu, għax il-Mulej takom il-belt!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Ġożwè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